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8" r:id="rId2"/>
    <p:sldId id="346" r:id="rId3"/>
    <p:sldId id="341" r:id="rId4"/>
    <p:sldId id="340" r:id="rId5"/>
    <p:sldId id="288" r:id="rId6"/>
    <p:sldId id="290" r:id="rId7"/>
    <p:sldId id="291" r:id="rId8"/>
    <p:sldId id="292" r:id="rId9"/>
    <p:sldId id="326" r:id="rId10"/>
    <p:sldId id="325" r:id="rId11"/>
    <p:sldId id="262" r:id="rId12"/>
    <p:sldId id="276" r:id="rId13"/>
    <p:sldId id="269" r:id="rId14"/>
    <p:sldId id="327" r:id="rId15"/>
    <p:sldId id="277" r:id="rId16"/>
    <p:sldId id="278" r:id="rId17"/>
    <p:sldId id="280" r:id="rId18"/>
    <p:sldId id="275" r:id="rId19"/>
    <p:sldId id="335" r:id="rId20"/>
    <p:sldId id="336" r:id="rId21"/>
    <p:sldId id="337" r:id="rId22"/>
    <p:sldId id="338" r:id="rId23"/>
    <p:sldId id="339" r:id="rId24"/>
    <p:sldId id="265" r:id="rId25"/>
    <p:sldId id="295" r:id="rId26"/>
    <p:sldId id="281" r:id="rId27"/>
    <p:sldId id="284" r:id="rId28"/>
    <p:sldId id="285" r:id="rId29"/>
    <p:sldId id="286" r:id="rId30"/>
    <p:sldId id="296" r:id="rId31"/>
    <p:sldId id="298" r:id="rId32"/>
    <p:sldId id="300" r:id="rId33"/>
    <p:sldId id="301" r:id="rId34"/>
    <p:sldId id="302" r:id="rId35"/>
    <p:sldId id="305" r:id="rId36"/>
    <p:sldId id="331" r:id="rId37"/>
    <p:sldId id="310" r:id="rId38"/>
    <p:sldId id="311" r:id="rId39"/>
    <p:sldId id="314" r:id="rId40"/>
    <p:sldId id="315" r:id="rId41"/>
    <p:sldId id="330" r:id="rId42"/>
    <p:sldId id="317" r:id="rId43"/>
    <p:sldId id="318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407" autoAdjust="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5492C-8D76-4D67-B558-F21F0CB3100A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24096-D7C1-4F79-B0DA-CEA59742C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962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24096-D7C1-4F79-B0DA-CEA59742C7D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6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81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12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29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0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08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83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4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5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1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8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EF38B-D110-4C3C-AE6C-FDB4DB296964}" type="datetimeFigureOut">
              <a:rPr lang="ru-RU" smtClean="0"/>
              <a:t>25.02.2009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4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59488"/>
            <a:ext cx="10515600" cy="1850177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кабинета учителя-логопеда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Хамидуллиной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Марины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Тагировны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МАДОУ детский сад №1 с Кармаскалы</a:t>
            </a:r>
          </a:p>
        </p:txBody>
      </p:sp>
      <p:pic>
        <p:nvPicPr>
          <p:cNvPr id="5123" name="Picture 3" descr="D:\ФОТО И ВИДЕО МАТЕРИАЛ 23г\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56" y="1548793"/>
            <a:ext cx="3375377" cy="509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ФОТО И ВИДЕО МАТЕРИАЛ 23г\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692" y="1548793"/>
            <a:ext cx="6713464" cy="509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00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B9C228-A65E-F0F9-BE94-07382C4D5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89" y="159226"/>
            <a:ext cx="10103555" cy="659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4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050" name="Picture 2" descr="D:\ФОТО И ВИДЕО МАТЕРИАЛ 23г\6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2"/>
          <a:stretch/>
        </p:blipFill>
        <p:spPr bwMode="auto">
          <a:xfrm>
            <a:off x="838200" y="405890"/>
            <a:ext cx="4692805" cy="604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 И ВИДЕО МАТЕРИАЛ 23г\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15" t="1412" r="18015" b="-1412"/>
          <a:stretch/>
        </p:blipFill>
        <p:spPr bwMode="auto">
          <a:xfrm>
            <a:off x="6096000" y="405890"/>
            <a:ext cx="5257800" cy="604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82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6" name="Picture 2" descr="D:\ФОТО И ВИДЕО МАТЕРИАЛ 23г\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56" y="598311"/>
            <a:ext cx="5181600" cy="580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ФОТО И ВИДЕО МАТЕРИАЛ 23г\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80" y="598311"/>
            <a:ext cx="4266520" cy="580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070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7171" name="Picture 3" descr="D:\ФОТО И ВИДЕО МАТЕРИАЛ 23г\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86845"/>
            <a:ext cx="5659945" cy="590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ФОТО И ВИДЕО МАТЕРИАЛ 23г\23.jpg">
            <a:extLst>
              <a:ext uri="{FF2B5EF4-FFF2-40B4-BE49-F238E27FC236}">
                <a16:creationId xmlns:a16="http://schemas.microsoft.com/office/drawing/2014/main" xmlns="" id="{DCFF3B62-29A2-2998-0527-458C697D622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86845"/>
            <a:ext cx="4783488" cy="590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700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3618E5-7BF2-2ADD-0CF2-A64A9BDD0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3FE2FB36-E514-2D57-7E81-B37D506DAA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8" y="681037"/>
            <a:ext cx="4611801" cy="5811838"/>
          </a:xfrm>
        </p:spPr>
      </p:pic>
      <p:pic>
        <p:nvPicPr>
          <p:cNvPr id="5" name="Picture 3" descr="D:\ФОТО И ВИДЕО МАТЕРИАЛ 23г\22.jpg">
            <a:extLst>
              <a:ext uri="{FF2B5EF4-FFF2-40B4-BE49-F238E27FC236}">
                <a16:creationId xmlns:a16="http://schemas.microsoft.com/office/drawing/2014/main" xmlns="" id="{6F601AE3-B1DE-35FA-9FF0-B267C15418A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26" y="681037"/>
            <a:ext cx="4690546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703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457" y="180068"/>
            <a:ext cx="10515600" cy="1325563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9218" name="Picture 2" descr="D:\ФОТО И ВИДЕО МАТЕРИАЛ 23г\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96" y="524512"/>
            <a:ext cx="4593391" cy="58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ФОТО И ВИДЕО МАТЕРИАЛ 23г\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673" y="524512"/>
            <a:ext cx="4345972" cy="58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325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2530" name="Picture 2" descr="D:\ФОТО И ВИДЕО МАТЕРИАЛ 23г\59 нейр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6" y="735980"/>
            <a:ext cx="5792184" cy="520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447" y="735980"/>
            <a:ext cx="5481031" cy="520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663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0242" name="Picture 2" descr="D:\ФОТО И ВИДЕО МАТЕРИАЛ 23г\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49" y="713679"/>
            <a:ext cx="5438151" cy="546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ФОТО И ВИДЕО МАТЕРИАЛ 23г\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249" y="713679"/>
            <a:ext cx="4294748" cy="546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55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ФОТО И ВИДЕО МАТЕРИАЛ 23г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20" y="0"/>
            <a:ext cx="102368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78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7545B1-DAF7-3FEE-D9B7-E405204E6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483" y="212204"/>
            <a:ext cx="8999033" cy="643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10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hatsApp Image 2022-11-03 at 11.17.2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4" y="135082"/>
            <a:ext cx="8641916" cy="64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115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DAEB4FA-393E-C2F8-11A2-24291DE18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47" y="133814"/>
            <a:ext cx="8805506" cy="659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51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C106FA-59A3-B2ED-E6CD-16181FB98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951" y="235268"/>
            <a:ext cx="8680421" cy="64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35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8BF1A82-DB0B-2DB1-AD09-876695023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749" y="96769"/>
            <a:ext cx="8904501" cy="666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92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3E013E-2E44-7B1B-A3B7-307558D83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2" y="101162"/>
            <a:ext cx="10596099" cy="66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61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D:\ФОТО И ВИДЕО МАТЕРИАЛ 23г\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5800"/>
            <a:ext cx="121920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093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ФОТО И ВИДЕО МАТЕРИАЛ 23г\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3475"/>
            <a:ext cx="12192000" cy="912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19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ФОТО И ВИДЕО МАТЕРИАЛ 23г\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5325"/>
            <a:ext cx="12192000" cy="824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670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3314" name="Picture 2" descr="D:\ФОТО И ВИДЕО МАТЕРИАЛ 23г\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2" y="579863"/>
            <a:ext cx="5748234" cy="55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ФОТО И ВИДЕО МАТЕРИАЛ 23г\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450" y="579863"/>
            <a:ext cx="4482862" cy="55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945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0482" name="Picture 2" descr="D:\ФОТО И ВИДЕО МАТЕРИАЛ 23г\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78" y="593261"/>
            <a:ext cx="5813896" cy="554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D:\ФОТО И ВИДЕО МАТЕРИАЛ 23г\60 нейр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697" y="587660"/>
            <a:ext cx="4150035" cy="55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900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1506" name="Picture 2" descr="D:\ФОТО И ВИДЕО МАТЕРИАЛ 23г\58 нейр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85" y="613723"/>
            <a:ext cx="5311056" cy="563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D:\ФОТО И ВИДЕО МАТЕРИАЛ 23г\57 нейр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13723"/>
            <a:ext cx="5661858" cy="563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08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472CF7-C8E6-4EAC-E2AC-D49E3567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53" y="18255"/>
            <a:ext cx="10515600" cy="1325563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D19263E-F971-501C-2464-395C41B755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3024" y="303250"/>
            <a:ext cx="5084955" cy="6251499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FE1DC8A-4AAC-8FDD-DC01-D6238053F6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36149" y="303250"/>
            <a:ext cx="6445404" cy="627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93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3554" name="Picture 2" descr="D:\ФОТО И ВИДЕО МАТЕРИАЛ 23г\61 нейр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84" y="669076"/>
            <a:ext cx="5678707" cy="569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D:\ФОТО И ВИДЕО МАТЕРИАЛ 23г\62 нейр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69076"/>
            <a:ext cx="5606258" cy="569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44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4578" name="Picture 2" descr="D:\ФОТО И ВИДЕО МАТЕРИАЛ 23г\63 нейр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3" y="591015"/>
            <a:ext cx="5341562" cy="558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ФОТО И ВИДЕО МАТЕРИАЛ 23г\67 нейро.jpg">
            <a:extLst>
              <a:ext uri="{FF2B5EF4-FFF2-40B4-BE49-F238E27FC236}">
                <a16:creationId xmlns:a16="http://schemas.microsoft.com/office/drawing/2014/main" xmlns="" id="{C3FCDAA0-A302-D067-C62D-5A0924E3BB8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91014"/>
            <a:ext cx="5181600" cy="558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93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6626" name="Picture 2" descr="D:\ФОТО И ВИДЕО МАТЕРИАЛ 23г\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29" y="598130"/>
            <a:ext cx="4499161" cy="601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D:\ФОТО И ВИДЕО МАТЕРИАЛ 23г\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814" y="598130"/>
            <a:ext cx="5832927" cy="601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111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8675" name="Picture 3" descr="D:\ФОТО И ВИДЕО МАТЕРИАЛ 23г\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90" y="518532"/>
            <a:ext cx="4170773" cy="557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ФОТО И ВИДЕО МАТЕРИАЛ 23г\77.jpg">
            <a:extLst>
              <a:ext uri="{FF2B5EF4-FFF2-40B4-BE49-F238E27FC236}">
                <a16:creationId xmlns:a16="http://schemas.microsoft.com/office/drawing/2014/main" xmlns="" id="{501FD6C9-D230-0399-401F-3DDBAA8716B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85" y="518532"/>
            <a:ext cx="5178829" cy="557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698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7650" name="Picture 2" descr="D:\ФОТО И ВИДЕО МАТЕРИАЛ 23г\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85" y="999715"/>
            <a:ext cx="5417634" cy="485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ФОТО И ВИДЕО МАТЕРИАЛ 23г\78.jpg">
            <a:extLst>
              <a:ext uri="{FF2B5EF4-FFF2-40B4-BE49-F238E27FC236}">
                <a16:creationId xmlns:a16="http://schemas.microsoft.com/office/drawing/2014/main" xmlns="" id="{859EB17B-3327-F56F-5DDB-0DEA7667926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34" y="999715"/>
            <a:ext cx="5716789" cy="485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4983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29698" name="Picture 2" descr="D:\ФОТО И ВИДЕО МАТЕРИАЛ 23г\7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07" y="698821"/>
            <a:ext cx="4398800" cy="587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D:\ФОТО И ВИДЕО МАТЕРИАЛ 23г\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840" y="698821"/>
            <a:ext cx="4692778" cy="587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37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E015D2-9ADD-391D-9F9B-332ECF562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B8749AB-45BF-B0CE-569D-621011A1A5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538344"/>
            <a:ext cx="4729975" cy="632224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F7A32F9E-9F55-F2FD-E46B-128A98E8E7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828" y="538344"/>
            <a:ext cx="4577575" cy="6118541"/>
          </a:xfrm>
        </p:spPr>
      </p:pic>
    </p:spTree>
    <p:extLst>
      <p:ext uri="{BB962C8B-B14F-4D97-AF65-F5344CB8AC3E}">
        <p14:creationId xmlns:p14="http://schemas.microsoft.com/office/powerpoint/2010/main" val="4254461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30722" name="Picture 2" descr="D:\ФОТО И ВИДЕО МАТЕРИАЛ 23г\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49" y="579864"/>
            <a:ext cx="5939884" cy="535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D:\ФОТО И ВИДЕО МАТЕРИАЛ 23г\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132" y="579863"/>
            <a:ext cx="5436220" cy="535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768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31746" name="Picture 2" descr="D:\ФОТО И ВИДЕО МАТЕРИАЛ 23г\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25" y="516207"/>
            <a:ext cx="4543766" cy="607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D:\ФОТО И ВИДЕО МАТЕРИАЛ 23г\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490" y="516207"/>
            <a:ext cx="5970285" cy="607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5133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33794" name="Picture 2" descr="D:\ФОТО И ВИДЕО МАТЕРИАЛ 23г\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07" y="365125"/>
            <a:ext cx="4348115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D:\ФОТО И ВИДЕО МАТЕРИАЛ 23г\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856" y="365125"/>
            <a:ext cx="6423557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617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ED38AA-14F8-F4A3-7629-5217D4E6D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F35813-DC21-94A6-5C43-659C8A5307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A722FE6-2D69-9979-B5B6-87FAB63C19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B0D3EFF-C777-27CD-0085-6EB54776C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56" y="411218"/>
            <a:ext cx="10515600" cy="60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676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34818" name="Picture 2" descr="D:\ФОТО И ВИДЕО МАТЕРИАЛ 23г\1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45" y="769435"/>
            <a:ext cx="5610555" cy="51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D:\ФОТО И ВИДЕО МАТЕРИАЛ 23г\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769434"/>
            <a:ext cx="5678040" cy="517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028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0A2203-C675-2553-7699-E42842B23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B5D89ED5-E839-894D-ED35-72DBC1D283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318" y="589780"/>
            <a:ext cx="3280206" cy="583628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5FEEA47A-E31E-8495-C72E-1FAD95ABDB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38" y="656595"/>
            <a:ext cx="4367245" cy="5836280"/>
          </a:xfrm>
        </p:spPr>
      </p:pic>
    </p:spTree>
    <p:extLst>
      <p:ext uri="{BB962C8B-B14F-4D97-AF65-F5344CB8AC3E}">
        <p14:creationId xmlns:p14="http://schemas.microsoft.com/office/powerpoint/2010/main" val="2008000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D:\ФОТО И ВИДЕО МАТЕРИАЛ 23г\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3475"/>
            <a:ext cx="12192000" cy="912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9120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D:\ФОТО И ВИДЕО МАТЕРИАЛ 23г\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55704"/>
            <a:ext cx="10602952" cy="654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07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5362" name="Picture 2" descr="D:\ФОТО И ВИДЕО МАТЕРИАЛ 23г\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55" y="365125"/>
            <a:ext cx="4726989" cy="631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:\ФОТО И ВИДЕО МАТЕРИАЛ 23г\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455" y="365125"/>
            <a:ext cx="4726990" cy="631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948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6386" name="Picture 2" descr="D:\ФОТО И ВИДЕО МАТЕРИАЛ 23г\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68" y="503433"/>
            <a:ext cx="4480989" cy="598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D:\ФОТО И ВИДЕО МАТЕРИАЛ 23г\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45" y="503433"/>
            <a:ext cx="4480989" cy="598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671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7410" name="Picture 2" descr="D:\ФОТО И ВИДЕО МАТЕРИАЛ 23г\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76" y="440090"/>
            <a:ext cx="4528379" cy="605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D:\ФОТО И ВИДЕО МАТЕРИАЛ 23г\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421" y="440090"/>
            <a:ext cx="4528379" cy="605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886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8434" name="Picture 2" descr="D:\ФОТО И ВИДЕО МАТЕРИАЛ 23г\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22" y="443078"/>
            <a:ext cx="4526144" cy="604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D:\ФОТО И ВИДЕО МАТЕРИАЛ 23г\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34" y="443078"/>
            <a:ext cx="4526144" cy="604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257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DFE94B-E1B2-D19E-9BDB-EAE52F652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6" y="125431"/>
            <a:ext cx="10634133" cy="673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64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34</Words>
  <Application>Microsoft Office PowerPoint</Application>
  <PresentationFormat>Произвольный</PresentationFormat>
  <Paragraphs>32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Развивающая предметно-пространственная среда  кабинета учителя-логопеда Хамидуллиной Марины Тагировны МАДОУ детский сад №1 с Кармаскалы</vt:lpstr>
      <vt:lpstr>Презентация PowerPoint</vt:lpstr>
      <vt:lpstr>.</vt:lpstr>
      <vt:lpstr>.</vt:lpstr>
      <vt:lpstr>.</vt:lpstr>
      <vt:lpstr>.</vt:lpstr>
      <vt:lpstr>.</vt:lpstr>
      <vt:lpstr>.</vt:lpstr>
      <vt:lpstr>Презентация PowerPoint</vt:lpstr>
      <vt:lpstr>Презентация PowerPoint</vt:lpstr>
      <vt:lpstr>.</vt:lpstr>
      <vt:lpstr>.</vt:lpstr>
      <vt:lpstr>.</vt:lpstr>
      <vt:lpstr>.</vt:lpstr>
      <vt:lpstr>.</vt:lpstr>
      <vt:lpstr>.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Детский сад 1</cp:lastModifiedBy>
  <cp:revision>25</cp:revision>
  <dcterms:created xsi:type="dcterms:W3CDTF">2022-10-22T16:46:01Z</dcterms:created>
  <dcterms:modified xsi:type="dcterms:W3CDTF">2009-02-25T17:21:39Z</dcterms:modified>
</cp:coreProperties>
</file>